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24" r:id="rId2"/>
    <p:sldId id="2542" r:id="rId3"/>
    <p:sldId id="2543" r:id="rId4"/>
    <p:sldId id="2544" r:id="rId5"/>
    <p:sldId id="2545" r:id="rId6"/>
    <p:sldId id="2546" r:id="rId7"/>
    <p:sldId id="2547" r:id="rId8"/>
    <p:sldId id="2548" r:id="rId9"/>
    <p:sldId id="2549" r:id="rId10"/>
    <p:sldId id="255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53A164-17C1-43DA-921C-63454A068205}" v="12" dt="2024-12-26T12:59:34.611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9" autoAdjust="0"/>
    <p:restoredTop sz="95034" autoAdjust="0"/>
  </p:normalViewPr>
  <p:slideViewPr>
    <p:cSldViewPr snapToGrid="0" snapToObjects="1" showGuides="1">
      <p:cViewPr varScale="1">
        <p:scale>
          <a:sx n="63" d="100"/>
          <a:sy n="63" d="100"/>
        </p:scale>
        <p:origin x="764" y="5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ashti Shah" userId="12b281160a4494a5" providerId="LiveId" clId="{F253A164-17C1-43DA-921C-63454A068205}"/>
    <pc:docChg chg="undo custSel addSld delSld modSld">
      <pc:chgData name="Drashti Shah" userId="12b281160a4494a5" providerId="LiveId" clId="{F253A164-17C1-43DA-921C-63454A068205}" dt="2024-12-26T12:59:34.611" v="2078" actId="931"/>
      <pc:docMkLst>
        <pc:docMk/>
      </pc:docMkLst>
      <pc:sldChg chg="addSp delSp modSp new mod">
        <pc:chgData name="Drashti Shah" userId="12b281160a4494a5" providerId="LiveId" clId="{F253A164-17C1-43DA-921C-63454A068205}" dt="2024-12-26T12:48:03.532" v="240" actId="20577"/>
        <pc:sldMkLst>
          <pc:docMk/>
          <pc:sldMk cId="1897981963" sldId="2543"/>
        </pc:sldMkLst>
        <pc:spChg chg="mod">
          <ac:chgData name="Drashti Shah" userId="12b281160a4494a5" providerId="LiveId" clId="{F253A164-17C1-43DA-921C-63454A068205}" dt="2024-12-26T12:48:03.532" v="240" actId="20577"/>
          <ac:spMkLst>
            <pc:docMk/>
            <pc:sldMk cId="1897981963" sldId="2543"/>
            <ac:spMk id="2" creationId="{B6923AD2-76B5-3C36-C07A-F223FCB36A7B}"/>
          </ac:spMkLst>
        </pc:spChg>
        <pc:spChg chg="mod">
          <ac:chgData name="Drashti Shah" userId="12b281160a4494a5" providerId="LiveId" clId="{F253A164-17C1-43DA-921C-63454A068205}" dt="2024-12-26T12:47:20.591" v="14" actId="20577"/>
          <ac:spMkLst>
            <pc:docMk/>
            <pc:sldMk cId="1897981963" sldId="2543"/>
            <ac:spMk id="3" creationId="{34F2F440-3416-B5A6-AB34-2EADF85FB9CC}"/>
          </ac:spMkLst>
        </pc:spChg>
        <pc:spChg chg="del">
          <ac:chgData name="Drashti Shah" userId="12b281160a4494a5" providerId="LiveId" clId="{F253A164-17C1-43DA-921C-63454A068205}" dt="2024-12-26T12:47:11.688" v="4" actId="931"/>
          <ac:spMkLst>
            <pc:docMk/>
            <pc:sldMk cId="1897981963" sldId="2543"/>
            <ac:spMk id="4" creationId="{B70B966B-4C75-C3DB-F942-60277DDA799F}"/>
          </ac:spMkLst>
        </pc:spChg>
        <pc:picChg chg="add mod">
          <ac:chgData name="Drashti Shah" userId="12b281160a4494a5" providerId="LiveId" clId="{F253A164-17C1-43DA-921C-63454A068205}" dt="2024-12-26T12:47:17.009" v="6" actId="1076"/>
          <ac:picMkLst>
            <pc:docMk/>
            <pc:sldMk cId="1897981963" sldId="2543"/>
            <ac:picMk id="6" creationId="{EC6EED8D-D79F-3109-7AA4-C5886AF358EE}"/>
          </ac:picMkLst>
        </pc:picChg>
      </pc:sldChg>
      <pc:sldChg chg="new del">
        <pc:chgData name="Drashti Shah" userId="12b281160a4494a5" providerId="LiveId" clId="{F253A164-17C1-43DA-921C-63454A068205}" dt="2024-12-26T12:45:46.792" v="2" actId="680"/>
        <pc:sldMkLst>
          <pc:docMk/>
          <pc:sldMk cId="2683664949" sldId="2543"/>
        </pc:sldMkLst>
      </pc:sldChg>
      <pc:sldChg chg="del">
        <pc:chgData name="Drashti Shah" userId="12b281160a4494a5" providerId="LiveId" clId="{F253A164-17C1-43DA-921C-63454A068205}" dt="2024-12-26T12:45:40.770" v="0" actId="2696"/>
        <pc:sldMkLst>
          <pc:docMk/>
          <pc:sldMk cId="605044435" sldId="2544"/>
        </pc:sldMkLst>
      </pc:sldChg>
      <pc:sldChg chg="addSp delSp modSp add mod">
        <pc:chgData name="Drashti Shah" userId="12b281160a4494a5" providerId="LiveId" clId="{F253A164-17C1-43DA-921C-63454A068205}" dt="2024-12-26T12:49:54.634" v="543" actId="20577"/>
        <pc:sldMkLst>
          <pc:docMk/>
          <pc:sldMk cId="788065573" sldId="2544"/>
        </pc:sldMkLst>
        <pc:spChg chg="mod">
          <ac:chgData name="Drashti Shah" userId="12b281160a4494a5" providerId="LiveId" clId="{F253A164-17C1-43DA-921C-63454A068205}" dt="2024-12-26T12:49:54.634" v="543" actId="20577"/>
          <ac:spMkLst>
            <pc:docMk/>
            <pc:sldMk cId="788065573" sldId="2544"/>
            <ac:spMk id="2" creationId="{F4A62B43-CA4E-F428-9975-A0D0C4DE5AF3}"/>
          </ac:spMkLst>
        </pc:spChg>
        <pc:spChg chg="mod">
          <ac:chgData name="Drashti Shah" userId="12b281160a4494a5" providerId="LiveId" clId="{F253A164-17C1-43DA-921C-63454A068205}" dt="2024-12-26T12:48:36.545" v="256" actId="20577"/>
          <ac:spMkLst>
            <pc:docMk/>
            <pc:sldMk cId="788065573" sldId="2544"/>
            <ac:spMk id="3" creationId="{15CB90C9-B17B-E12D-B3D0-3330B168AE08}"/>
          </ac:spMkLst>
        </pc:spChg>
        <pc:spChg chg="add del mod">
          <ac:chgData name="Drashti Shah" userId="12b281160a4494a5" providerId="LiveId" clId="{F253A164-17C1-43DA-921C-63454A068205}" dt="2024-12-26T12:48:18.952" v="247" actId="478"/>
          <ac:spMkLst>
            <pc:docMk/>
            <pc:sldMk cId="788065573" sldId="2544"/>
            <ac:spMk id="5" creationId="{0700DB7F-8FE3-F0A5-BBF8-226B7220C753}"/>
          </ac:spMkLst>
        </pc:spChg>
        <pc:picChg chg="del">
          <ac:chgData name="Drashti Shah" userId="12b281160a4494a5" providerId="LiveId" clId="{F253A164-17C1-43DA-921C-63454A068205}" dt="2024-12-26T12:48:07.465" v="242" actId="478"/>
          <ac:picMkLst>
            <pc:docMk/>
            <pc:sldMk cId="788065573" sldId="2544"/>
            <ac:picMk id="6" creationId="{7DD79DF3-C100-8492-5B11-0E1DCF5BBF6A}"/>
          </ac:picMkLst>
        </pc:picChg>
        <pc:picChg chg="add mod">
          <ac:chgData name="Drashti Shah" userId="12b281160a4494a5" providerId="LiveId" clId="{F253A164-17C1-43DA-921C-63454A068205}" dt="2024-12-26T12:48:17.895" v="246" actId="931"/>
          <ac:picMkLst>
            <pc:docMk/>
            <pc:sldMk cId="788065573" sldId="2544"/>
            <ac:picMk id="8" creationId="{7AA095C4-A955-17CE-2D6A-AF28DA9D9E18}"/>
          </ac:picMkLst>
        </pc:picChg>
        <pc:picChg chg="add mod">
          <ac:chgData name="Drashti Shah" userId="12b281160a4494a5" providerId="LiveId" clId="{F253A164-17C1-43DA-921C-63454A068205}" dt="2024-12-26T12:48:34.074" v="251" actId="14100"/>
          <ac:picMkLst>
            <pc:docMk/>
            <pc:sldMk cId="788065573" sldId="2544"/>
            <ac:picMk id="10" creationId="{BABA2401-6CAC-6150-5329-DC15EEBDB1E0}"/>
          </ac:picMkLst>
        </pc:picChg>
      </pc:sldChg>
      <pc:sldChg chg="del">
        <pc:chgData name="Drashti Shah" userId="12b281160a4494a5" providerId="LiveId" clId="{F253A164-17C1-43DA-921C-63454A068205}" dt="2024-12-26T12:45:40.770" v="0" actId="2696"/>
        <pc:sldMkLst>
          <pc:docMk/>
          <pc:sldMk cId="3298998420" sldId="2545"/>
        </pc:sldMkLst>
      </pc:sldChg>
      <pc:sldChg chg="addSp delSp modSp add mod">
        <pc:chgData name="Drashti Shah" userId="12b281160a4494a5" providerId="LiveId" clId="{F253A164-17C1-43DA-921C-63454A068205}" dt="2024-12-26T12:51:13.856" v="781" actId="20577"/>
        <pc:sldMkLst>
          <pc:docMk/>
          <pc:sldMk cId="3689527900" sldId="2545"/>
        </pc:sldMkLst>
        <pc:spChg chg="mod">
          <ac:chgData name="Drashti Shah" userId="12b281160a4494a5" providerId="LiveId" clId="{F253A164-17C1-43DA-921C-63454A068205}" dt="2024-12-26T12:51:13.856" v="781" actId="20577"/>
          <ac:spMkLst>
            <pc:docMk/>
            <pc:sldMk cId="3689527900" sldId="2545"/>
            <ac:spMk id="2" creationId="{5951941D-E4BB-1208-60FA-6DD5ED7F232C}"/>
          </ac:spMkLst>
        </pc:spChg>
        <pc:spChg chg="mod">
          <ac:chgData name="Drashti Shah" userId="12b281160a4494a5" providerId="LiveId" clId="{F253A164-17C1-43DA-921C-63454A068205}" dt="2024-12-26T12:50:27.203" v="563" actId="20577"/>
          <ac:spMkLst>
            <pc:docMk/>
            <pc:sldMk cId="3689527900" sldId="2545"/>
            <ac:spMk id="3" creationId="{A27A2AFD-DC52-3F8E-EDA8-CB9413959FDA}"/>
          </ac:spMkLst>
        </pc:spChg>
        <pc:picChg chg="add mod">
          <ac:chgData name="Drashti Shah" userId="12b281160a4494a5" providerId="LiveId" clId="{F253A164-17C1-43DA-921C-63454A068205}" dt="2024-12-26T12:50:23.203" v="548" actId="14100"/>
          <ac:picMkLst>
            <pc:docMk/>
            <pc:sldMk cId="3689527900" sldId="2545"/>
            <ac:picMk id="5" creationId="{35D7754B-36A3-5654-6E01-666E595BEECC}"/>
          </ac:picMkLst>
        </pc:picChg>
        <pc:picChg chg="del">
          <ac:chgData name="Drashti Shah" userId="12b281160a4494a5" providerId="LiveId" clId="{F253A164-17C1-43DA-921C-63454A068205}" dt="2024-12-26T12:50:00.144" v="545" actId="478"/>
          <ac:picMkLst>
            <pc:docMk/>
            <pc:sldMk cId="3689527900" sldId="2545"/>
            <ac:picMk id="10" creationId="{9F94AA01-08FB-9257-4BB0-697A4C604041}"/>
          </ac:picMkLst>
        </pc:picChg>
      </pc:sldChg>
      <pc:sldChg chg="addSp delSp modSp add mod">
        <pc:chgData name="Drashti Shah" userId="12b281160a4494a5" providerId="LiveId" clId="{F253A164-17C1-43DA-921C-63454A068205}" dt="2024-12-26T12:53:14.071" v="1097" actId="20577"/>
        <pc:sldMkLst>
          <pc:docMk/>
          <pc:sldMk cId="1677843856" sldId="2546"/>
        </pc:sldMkLst>
        <pc:spChg chg="mod">
          <ac:chgData name="Drashti Shah" userId="12b281160a4494a5" providerId="LiveId" clId="{F253A164-17C1-43DA-921C-63454A068205}" dt="2024-12-26T12:53:14.071" v="1097" actId="20577"/>
          <ac:spMkLst>
            <pc:docMk/>
            <pc:sldMk cId="1677843856" sldId="2546"/>
            <ac:spMk id="2" creationId="{A5F083F2-6B52-CB1E-CD60-98BF57A7FC16}"/>
          </ac:spMkLst>
        </pc:spChg>
        <pc:spChg chg="mod">
          <ac:chgData name="Drashti Shah" userId="12b281160a4494a5" providerId="LiveId" clId="{F253A164-17C1-43DA-921C-63454A068205}" dt="2024-12-26T12:52:08.661" v="808" actId="20577"/>
          <ac:spMkLst>
            <pc:docMk/>
            <pc:sldMk cId="1677843856" sldId="2546"/>
            <ac:spMk id="3" creationId="{88320F57-CC7F-EDCD-5747-786774173F1D}"/>
          </ac:spMkLst>
        </pc:spChg>
        <pc:picChg chg="del">
          <ac:chgData name="Drashti Shah" userId="12b281160a4494a5" providerId="LiveId" clId="{F253A164-17C1-43DA-921C-63454A068205}" dt="2024-12-26T12:51:17.802" v="783" actId="478"/>
          <ac:picMkLst>
            <pc:docMk/>
            <pc:sldMk cId="1677843856" sldId="2546"/>
            <ac:picMk id="5" creationId="{8710556C-9AB0-EEAF-8A5A-91CE41C22188}"/>
          </ac:picMkLst>
        </pc:picChg>
        <pc:picChg chg="add mod">
          <ac:chgData name="Drashti Shah" userId="12b281160a4494a5" providerId="LiveId" clId="{F253A164-17C1-43DA-921C-63454A068205}" dt="2024-12-26T12:51:44.575" v="790" actId="1076"/>
          <ac:picMkLst>
            <pc:docMk/>
            <pc:sldMk cId="1677843856" sldId="2546"/>
            <ac:picMk id="6" creationId="{5AE828B9-5985-CB2A-EA71-8BE7464DDB1E}"/>
          </ac:picMkLst>
        </pc:picChg>
        <pc:picChg chg="add mod">
          <ac:chgData name="Drashti Shah" userId="12b281160a4494a5" providerId="LiveId" clId="{F253A164-17C1-43DA-921C-63454A068205}" dt="2024-12-26T12:52:00.086" v="797" actId="1076"/>
          <ac:picMkLst>
            <pc:docMk/>
            <pc:sldMk cId="1677843856" sldId="2546"/>
            <ac:picMk id="8" creationId="{1A74A94D-4EAD-D9E6-7B91-F8BD36BEF35F}"/>
          </ac:picMkLst>
        </pc:picChg>
      </pc:sldChg>
      <pc:sldChg chg="addSp delSp modSp add mod">
        <pc:chgData name="Drashti Shah" userId="12b281160a4494a5" providerId="LiveId" clId="{F253A164-17C1-43DA-921C-63454A068205}" dt="2024-12-26T12:55:37.960" v="1500" actId="20577"/>
        <pc:sldMkLst>
          <pc:docMk/>
          <pc:sldMk cId="3733296163" sldId="2547"/>
        </pc:sldMkLst>
        <pc:spChg chg="mod">
          <ac:chgData name="Drashti Shah" userId="12b281160a4494a5" providerId="LiveId" clId="{F253A164-17C1-43DA-921C-63454A068205}" dt="2024-12-26T12:55:37.960" v="1500" actId="20577"/>
          <ac:spMkLst>
            <pc:docMk/>
            <pc:sldMk cId="3733296163" sldId="2547"/>
            <ac:spMk id="2" creationId="{02E782D2-9B39-BFA0-D2E3-2A0FCC32CA44}"/>
          </ac:spMkLst>
        </pc:spChg>
        <pc:spChg chg="mod">
          <ac:chgData name="Drashti Shah" userId="12b281160a4494a5" providerId="LiveId" clId="{F253A164-17C1-43DA-921C-63454A068205}" dt="2024-12-26T12:54:21.046" v="1116" actId="20577"/>
          <ac:spMkLst>
            <pc:docMk/>
            <pc:sldMk cId="3733296163" sldId="2547"/>
            <ac:spMk id="3" creationId="{B2B0DA83-E96A-351B-84E0-77DB55C5D38F}"/>
          </ac:spMkLst>
        </pc:spChg>
        <pc:picChg chg="add del mod">
          <ac:chgData name="Drashti Shah" userId="12b281160a4494a5" providerId="LiveId" clId="{F253A164-17C1-43DA-921C-63454A068205}" dt="2024-12-26T12:53:33.749" v="1103" actId="478"/>
          <ac:picMkLst>
            <pc:docMk/>
            <pc:sldMk cId="3733296163" sldId="2547"/>
            <ac:picMk id="5" creationId="{0ECC3489-DA04-D7A9-D861-C22206EE2CD0}"/>
          </ac:picMkLst>
        </pc:picChg>
        <pc:picChg chg="del">
          <ac:chgData name="Drashti Shah" userId="12b281160a4494a5" providerId="LiveId" clId="{F253A164-17C1-43DA-921C-63454A068205}" dt="2024-12-26T12:53:18.434" v="1099" actId="478"/>
          <ac:picMkLst>
            <pc:docMk/>
            <pc:sldMk cId="3733296163" sldId="2547"/>
            <ac:picMk id="6" creationId="{6C0DB513-484C-9CA9-7A00-9E6A02D6BFB1}"/>
          </ac:picMkLst>
        </pc:picChg>
        <pc:picChg chg="del">
          <ac:chgData name="Drashti Shah" userId="12b281160a4494a5" providerId="LiveId" clId="{F253A164-17C1-43DA-921C-63454A068205}" dt="2024-12-26T12:53:19.397" v="1100" actId="478"/>
          <ac:picMkLst>
            <pc:docMk/>
            <pc:sldMk cId="3733296163" sldId="2547"/>
            <ac:picMk id="8" creationId="{814CEB4F-7F92-0F4E-51DF-10A4CECC853F}"/>
          </ac:picMkLst>
        </pc:picChg>
        <pc:picChg chg="add del mod">
          <ac:chgData name="Drashti Shah" userId="12b281160a4494a5" providerId="LiveId" clId="{F253A164-17C1-43DA-921C-63454A068205}" dt="2024-12-26T12:54:04.182" v="1105" actId="478"/>
          <ac:picMkLst>
            <pc:docMk/>
            <pc:sldMk cId="3733296163" sldId="2547"/>
            <ac:picMk id="9" creationId="{EF63E27B-11A1-5438-D62C-D3958E3B0A9E}"/>
          </ac:picMkLst>
        </pc:picChg>
        <pc:picChg chg="add mod">
          <ac:chgData name="Drashti Shah" userId="12b281160a4494a5" providerId="LiveId" clId="{F253A164-17C1-43DA-921C-63454A068205}" dt="2024-12-26T12:54:18.335" v="1109" actId="14100"/>
          <ac:picMkLst>
            <pc:docMk/>
            <pc:sldMk cId="3733296163" sldId="2547"/>
            <ac:picMk id="11" creationId="{26077536-2CE3-B7A7-FA44-49A3DE47DE48}"/>
          </ac:picMkLst>
        </pc:picChg>
      </pc:sldChg>
      <pc:sldChg chg="addSp delSp modSp add mod">
        <pc:chgData name="Drashti Shah" userId="12b281160a4494a5" providerId="LiveId" clId="{F253A164-17C1-43DA-921C-63454A068205}" dt="2024-12-26T12:57:00.288" v="1708" actId="20577"/>
        <pc:sldMkLst>
          <pc:docMk/>
          <pc:sldMk cId="3015317458" sldId="2548"/>
        </pc:sldMkLst>
        <pc:spChg chg="mod">
          <ac:chgData name="Drashti Shah" userId="12b281160a4494a5" providerId="LiveId" clId="{F253A164-17C1-43DA-921C-63454A068205}" dt="2024-12-26T12:57:00.288" v="1708" actId="20577"/>
          <ac:spMkLst>
            <pc:docMk/>
            <pc:sldMk cId="3015317458" sldId="2548"/>
            <ac:spMk id="2" creationId="{8446E51A-7AC7-E4CB-DD7C-5FA4017AACB1}"/>
          </ac:spMkLst>
        </pc:spChg>
        <pc:spChg chg="mod">
          <ac:chgData name="Drashti Shah" userId="12b281160a4494a5" providerId="LiveId" clId="{F253A164-17C1-43DA-921C-63454A068205}" dt="2024-12-26T12:56:27.072" v="1525" actId="20577"/>
          <ac:spMkLst>
            <pc:docMk/>
            <pc:sldMk cId="3015317458" sldId="2548"/>
            <ac:spMk id="3" creationId="{A5203484-9C55-968E-34EC-CC7595810C2F}"/>
          </ac:spMkLst>
        </pc:spChg>
        <pc:picChg chg="add mod">
          <ac:chgData name="Drashti Shah" userId="12b281160a4494a5" providerId="LiveId" clId="{F253A164-17C1-43DA-921C-63454A068205}" dt="2024-12-26T12:56:13.848" v="1507" actId="14100"/>
          <ac:picMkLst>
            <pc:docMk/>
            <pc:sldMk cId="3015317458" sldId="2548"/>
            <ac:picMk id="5" creationId="{2CC120A2-5413-A93A-7B92-D9466B7ACDD8}"/>
          </ac:picMkLst>
        </pc:picChg>
        <pc:picChg chg="del">
          <ac:chgData name="Drashti Shah" userId="12b281160a4494a5" providerId="LiveId" clId="{F253A164-17C1-43DA-921C-63454A068205}" dt="2024-12-26T12:55:45.161" v="1502" actId="478"/>
          <ac:picMkLst>
            <pc:docMk/>
            <pc:sldMk cId="3015317458" sldId="2548"/>
            <ac:picMk id="11" creationId="{DEC1111E-45CC-BE12-A56E-8710EAAE6C88}"/>
          </ac:picMkLst>
        </pc:picChg>
      </pc:sldChg>
      <pc:sldChg chg="addSp delSp modSp add mod">
        <pc:chgData name="Drashti Shah" userId="12b281160a4494a5" providerId="LiveId" clId="{F253A164-17C1-43DA-921C-63454A068205}" dt="2024-12-26T12:58:44.339" v="2054" actId="20577"/>
        <pc:sldMkLst>
          <pc:docMk/>
          <pc:sldMk cId="698754400" sldId="2549"/>
        </pc:sldMkLst>
        <pc:spChg chg="mod">
          <ac:chgData name="Drashti Shah" userId="12b281160a4494a5" providerId="LiveId" clId="{F253A164-17C1-43DA-921C-63454A068205}" dt="2024-12-26T12:58:44.339" v="2054" actId="20577"/>
          <ac:spMkLst>
            <pc:docMk/>
            <pc:sldMk cId="698754400" sldId="2549"/>
            <ac:spMk id="2" creationId="{CD9AF8EF-4014-BFF7-06A6-8D283E84AF8F}"/>
          </ac:spMkLst>
        </pc:spChg>
        <pc:spChg chg="mod">
          <ac:chgData name="Drashti Shah" userId="12b281160a4494a5" providerId="LiveId" clId="{F253A164-17C1-43DA-921C-63454A068205}" dt="2024-12-26T12:57:27.263" v="1725" actId="20577"/>
          <ac:spMkLst>
            <pc:docMk/>
            <pc:sldMk cId="698754400" sldId="2549"/>
            <ac:spMk id="3" creationId="{7786B0B3-ED03-334F-1B12-044593761C83}"/>
          </ac:spMkLst>
        </pc:spChg>
        <pc:picChg chg="del">
          <ac:chgData name="Drashti Shah" userId="12b281160a4494a5" providerId="LiveId" clId="{F253A164-17C1-43DA-921C-63454A068205}" dt="2024-12-26T12:57:05.915" v="1710" actId="478"/>
          <ac:picMkLst>
            <pc:docMk/>
            <pc:sldMk cId="698754400" sldId="2549"/>
            <ac:picMk id="5" creationId="{7166E255-6F5C-4135-66E6-12B4E314D427}"/>
          </ac:picMkLst>
        </pc:picChg>
        <pc:picChg chg="add mod">
          <ac:chgData name="Drashti Shah" userId="12b281160a4494a5" providerId="LiveId" clId="{F253A164-17C1-43DA-921C-63454A068205}" dt="2024-12-26T12:57:24.165" v="1714" actId="14100"/>
          <ac:picMkLst>
            <pc:docMk/>
            <pc:sldMk cId="698754400" sldId="2549"/>
            <ac:picMk id="6" creationId="{34505462-B498-7D38-BF3D-C87295734B07}"/>
          </ac:picMkLst>
        </pc:picChg>
      </pc:sldChg>
      <pc:sldChg chg="addSp delSp modSp new mod">
        <pc:chgData name="Drashti Shah" userId="12b281160a4494a5" providerId="LiveId" clId="{F253A164-17C1-43DA-921C-63454A068205}" dt="2024-12-26T12:59:34.611" v="2078" actId="931"/>
        <pc:sldMkLst>
          <pc:docMk/>
          <pc:sldMk cId="3266539372" sldId="2550"/>
        </pc:sldMkLst>
        <pc:spChg chg="del">
          <ac:chgData name="Drashti Shah" userId="12b281160a4494a5" providerId="LiveId" clId="{F253A164-17C1-43DA-921C-63454A068205}" dt="2024-12-26T12:59:34.611" v="2078" actId="931"/>
          <ac:spMkLst>
            <pc:docMk/>
            <pc:sldMk cId="3266539372" sldId="2550"/>
            <ac:spMk id="2" creationId="{3661D605-1C6F-F26B-0D6D-D3813D4738C0}"/>
          </ac:spMkLst>
        </pc:spChg>
        <pc:spChg chg="mod">
          <ac:chgData name="Drashti Shah" userId="12b281160a4494a5" providerId="LiveId" clId="{F253A164-17C1-43DA-921C-63454A068205}" dt="2024-12-26T12:59:15.460" v="2077" actId="20577"/>
          <ac:spMkLst>
            <pc:docMk/>
            <pc:sldMk cId="3266539372" sldId="2550"/>
            <ac:spMk id="4" creationId="{68A69ACD-8077-5726-9CCB-A9A6B1037AAC}"/>
          </ac:spMkLst>
        </pc:spChg>
        <pc:picChg chg="add mod">
          <ac:chgData name="Drashti Shah" userId="12b281160a4494a5" providerId="LiveId" clId="{F253A164-17C1-43DA-921C-63454A068205}" dt="2024-12-26T12:59:34.611" v="2078" actId="931"/>
          <ac:picMkLst>
            <pc:docMk/>
            <pc:sldMk cId="3266539372" sldId="2550"/>
            <ac:picMk id="6" creationId="{D2958A9E-8215-85E1-284D-321960572E86}"/>
          </ac:picMkLst>
        </pc:picChg>
      </pc:sldChg>
      <pc:sldChg chg="del">
        <pc:chgData name="Drashti Shah" userId="12b281160a4494a5" providerId="LiveId" clId="{F253A164-17C1-43DA-921C-63454A068205}" dt="2024-12-26T12:45:40.770" v="0" actId="2696"/>
        <pc:sldMkLst>
          <pc:docMk/>
          <pc:sldMk cId="954333892" sldId="2552"/>
        </pc:sldMkLst>
      </pc:sldChg>
      <pc:sldChg chg="del">
        <pc:chgData name="Drashti Shah" userId="12b281160a4494a5" providerId="LiveId" clId="{F253A164-17C1-43DA-921C-63454A068205}" dt="2024-12-26T12:45:40.770" v="0" actId="2696"/>
        <pc:sldMkLst>
          <pc:docMk/>
          <pc:sldMk cId="226842063" sldId="2554"/>
        </pc:sldMkLst>
      </pc:sldChg>
      <pc:sldChg chg="del">
        <pc:chgData name="Drashti Shah" userId="12b281160a4494a5" providerId="LiveId" clId="{F253A164-17C1-43DA-921C-63454A068205}" dt="2024-12-26T12:45:40.770" v="0" actId="2696"/>
        <pc:sldMkLst>
          <pc:docMk/>
          <pc:sldMk cId="1684697404" sldId="2574"/>
        </pc:sldMkLst>
      </pc:sldChg>
      <pc:sldChg chg="del">
        <pc:chgData name="Drashti Shah" userId="12b281160a4494a5" providerId="LiveId" clId="{F253A164-17C1-43DA-921C-63454A068205}" dt="2024-12-26T12:45:40.770" v="0" actId="2696"/>
        <pc:sldMkLst>
          <pc:docMk/>
          <pc:sldMk cId="389446795" sldId="2576"/>
        </pc:sldMkLst>
      </pc:sldChg>
      <pc:sldChg chg="del">
        <pc:chgData name="Drashti Shah" userId="12b281160a4494a5" providerId="LiveId" clId="{F253A164-17C1-43DA-921C-63454A068205}" dt="2024-12-26T12:45:40.770" v="0" actId="2696"/>
        <pc:sldMkLst>
          <pc:docMk/>
          <pc:sldMk cId="202479834" sldId="2582"/>
        </pc:sldMkLst>
      </pc:sldChg>
      <pc:sldMasterChg chg="delSldLayout">
        <pc:chgData name="Drashti Shah" userId="12b281160a4494a5" providerId="LiveId" clId="{F253A164-17C1-43DA-921C-63454A068205}" dt="2024-12-26T12:45:40.770" v="0" actId="2696"/>
        <pc:sldMasterMkLst>
          <pc:docMk/>
          <pc:sldMasterMk cId="4050737061" sldId="2147483648"/>
        </pc:sldMasterMkLst>
        <pc:sldLayoutChg chg="del">
          <pc:chgData name="Drashti Shah" userId="12b281160a4494a5" providerId="LiveId" clId="{F253A164-17C1-43DA-921C-63454A068205}" dt="2024-12-26T12:45:40.770" v="0" actId="2696"/>
          <pc:sldLayoutMkLst>
            <pc:docMk/>
            <pc:sldMasterMk cId="4050737061" sldId="2147483648"/>
            <pc:sldLayoutMk cId="3836849831" sldId="2147483660"/>
          </pc:sldLayoutMkLst>
        </pc:sldLayoutChg>
        <pc:sldLayoutChg chg="del">
          <pc:chgData name="Drashti Shah" userId="12b281160a4494a5" providerId="LiveId" clId="{F253A164-17C1-43DA-921C-63454A068205}" dt="2024-12-26T12:45:40.770" v="0" actId="2696"/>
          <pc:sldLayoutMkLst>
            <pc:docMk/>
            <pc:sldMasterMk cId="4050737061" sldId="2147483648"/>
            <pc:sldLayoutMk cId="1820781961" sldId="2147483663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664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205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CAE461-C0B1-40CE-96C7-BF817A2EA3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5" cy="6857999"/>
          </a:xfrm>
          <a:custGeom>
            <a:avLst/>
            <a:gdLst>
              <a:gd name="connsiteX0" fmla="*/ 0 w 12191995"/>
              <a:gd name="connsiteY0" fmla="*/ 0 h 6857999"/>
              <a:gd name="connsiteX1" fmla="*/ 12191995 w 12191995"/>
              <a:gd name="connsiteY1" fmla="*/ 0 h 6857999"/>
              <a:gd name="connsiteX2" fmla="*/ 12191995 w 12191995"/>
              <a:gd name="connsiteY2" fmla="*/ 6857999 h 6857999"/>
              <a:gd name="connsiteX3" fmla="*/ 8866207 w 12191995"/>
              <a:gd name="connsiteY3" fmla="*/ 6857999 h 6857999"/>
              <a:gd name="connsiteX4" fmla="*/ 8866207 w 12191995"/>
              <a:gd name="connsiteY4" fmla="*/ 1539432 h 6857999"/>
              <a:gd name="connsiteX5" fmla="*/ 0 w 12191995"/>
              <a:gd name="connsiteY5" fmla="*/ 15394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5" h="6857999">
                <a:moveTo>
                  <a:pt x="0" y="0"/>
                </a:moveTo>
                <a:lnTo>
                  <a:pt x="12191995" y="0"/>
                </a:lnTo>
                <a:lnTo>
                  <a:pt x="12191995" y="6857999"/>
                </a:lnTo>
                <a:lnTo>
                  <a:pt x="8866207" y="6857999"/>
                </a:lnTo>
                <a:lnTo>
                  <a:pt x="8866207" y="1539432"/>
                </a:lnTo>
                <a:lnTo>
                  <a:pt x="0" y="15394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181984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4867539"/>
            <a:ext cx="2239803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76854" y="879710"/>
            <a:ext cx="3983858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76854" y="1956155"/>
            <a:ext cx="3983858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76854" y="3032600"/>
            <a:ext cx="3983858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76854" y="4109045"/>
            <a:ext cx="3983858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76854" y="5185490"/>
            <a:ext cx="3983858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27730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27730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27730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27730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27730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42" name="Shape 62">
            <a:extLst>
              <a:ext uri="{FF2B5EF4-FFF2-40B4-BE49-F238E27FC236}">
                <a16:creationId xmlns:a16="http://schemas.microsoft.com/office/drawing/2014/main" id="{79517603-8FAC-41C9-B5BE-3F8BA7D93CE6}"/>
              </a:ext>
            </a:extLst>
          </p:cNvPr>
          <p:cNvSpPr/>
          <p:nvPr userDrawn="1"/>
        </p:nvSpPr>
        <p:spPr>
          <a:xfrm rot="16200000" flipV="1">
            <a:off x="965155" y="389954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2643" y="1691472"/>
            <a:ext cx="4385841" cy="1325563"/>
          </a:xfrm>
        </p:spPr>
        <p:txBody>
          <a:bodyPr anchor="b"/>
          <a:lstStyle>
            <a:lvl1pPr algn="r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500437"/>
            <a:ext cx="12192000" cy="3357563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569843" y="1690688"/>
            <a:ext cx="4155432" cy="132556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569843" y="1227698"/>
            <a:ext cx="4155432" cy="382749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4947" y="2632337"/>
            <a:ext cx="4385841" cy="3357563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0816" y="2540529"/>
            <a:ext cx="3046302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69606" y="2540529"/>
            <a:ext cx="3023149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70525" y="2944813"/>
            <a:ext cx="3046413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69606" y="2944813"/>
            <a:ext cx="3023149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0525" y="1193765"/>
            <a:ext cx="6322230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193765"/>
            <a:ext cx="5230788" cy="479613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0816" y="2540529"/>
            <a:ext cx="3046302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69606" y="2540529"/>
            <a:ext cx="3023149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70525" y="2944813"/>
            <a:ext cx="3046413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69606" y="2944813"/>
            <a:ext cx="3023149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9009"/>
            <a:ext cx="3416928" cy="2884911"/>
          </a:xfrm>
        </p:spPr>
        <p:txBody>
          <a:bodyPr lIns="0" anchor="t">
            <a:normAutofit/>
          </a:bodyPr>
          <a:lstStyle>
            <a:lvl1pPr algn="r">
              <a:defRPr sz="40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10875" y="1809009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52175" y="1809009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10572" y="2213293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452175" y="2213293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7089"/>
            <a:ext cx="4297212" cy="3449109"/>
          </a:xfr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>
              <a:defRPr lang="en-US" sz="4000" dirty="0">
                <a:latin typeface="+mj-lt"/>
              </a:defRPr>
            </a:lvl1pPr>
          </a:lstStyle>
          <a:p>
            <a:pPr marL="0" lvl="0" algn="r"/>
            <a:r>
              <a:rPr lang="en-US" dirty="0"/>
              <a:t>Click to edit Master title </a:t>
            </a:r>
            <a:br>
              <a:rPr lang="en-US" dirty="0"/>
            </a:br>
            <a:r>
              <a:rPr lang="en-US" dirty="0"/>
              <a:t>style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1687089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52175" y="1687089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2091373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452175" y="2091373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hape 62">
            <a:extLst>
              <a:ext uri="{FF2B5EF4-FFF2-40B4-BE49-F238E27FC236}">
                <a16:creationId xmlns:a16="http://schemas.microsoft.com/office/drawing/2014/main" id="{22325F4A-8191-45D3-B031-5847B1E4B3AA}"/>
              </a:ext>
            </a:extLst>
          </p:cNvPr>
          <p:cNvSpPr/>
          <p:nvPr userDrawn="1"/>
        </p:nvSpPr>
        <p:spPr>
          <a:xfrm rot="16200000" flipV="1">
            <a:off x="3332057" y="133183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12087828" y="1675514"/>
            <a:ext cx="115747" cy="34491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1687090"/>
            <a:ext cx="4568750" cy="1721802"/>
          </a:xfrm>
          <a:noFill/>
        </p:spPr>
        <p:txBody>
          <a:bodyPr lIns="0" rIns="324000" anchor="ctr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>
              <a:latin typeface="+mn-lt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hape 62">
            <a:extLst>
              <a:ext uri="{FF2B5EF4-FFF2-40B4-BE49-F238E27FC236}">
                <a16:creationId xmlns:a16="http://schemas.microsoft.com/office/drawing/2014/main" id="{DADD8B14-6C18-4FC5-89FD-62D525A444DB}"/>
              </a:ext>
            </a:extLst>
          </p:cNvPr>
          <p:cNvSpPr/>
          <p:nvPr userDrawn="1"/>
        </p:nvSpPr>
        <p:spPr>
          <a:xfrm rot="16200000" flipV="1">
            <a:off x="3332057" y="729943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214412" y="3805254"/>
            <a:ext cx="1935925" cy="185477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4947" y="2632337"/>
            <a:ext cx="4385841" cy="3357563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70816" y="2944854"/>
            <a:ext cx="3046302" cy="304504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0816" y="2540529"/>
            <a:ext cx="3046302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69607" y="2944854"/>
            <a:ext cx="3046302" cy="304504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69606" y="2540529"/>
            <a:ext cx="3023149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2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r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6" name="Shape 62">
            <a:extLst>
              <a:ext uri="{FF2B5EF4-FFF2-40B4-BE49-F238E27FC236}">
                <a16:creationId xmlns:a16="http://schemas.microsoft.com/office/drawing/2014/main" id="{9EDA533D-03E6-4B64-A81C-A6F9E3301AB5}"/>
              </a:ext>
            </a:extLst>
          </p:cNvPr>
          <p:cNvSpPr/>
          <p:nvPr userDrawn="1"/>
        </p:nvSpPr>
        <p:spPr>
          <a:xfrm rot="16200000" flipV="1">
            <a:off x="965155" y="43498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836271"/>
            <a:ext cx="3523423" cy="5185458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-1" y="1539432"/>
            <a:ext cx="8866207" cy="53185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CAE461-C0B1-40CE-96C7-BF817A2EA3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5" cy="6857999"/>
          </a:xfrm>
          <a:custGeom>
            <a:avLst/>
            <a:gdLst>
              <a:gd name="connsiteX0" fmla="*/ 0 w 12191995"/>
              <a:gd name="connsiteY0" fmla="*/ 0 h 6857999"/>
              <a:gd name="connsiteX1" fmla="*/ 12191995 w 12191995"/>
              <a:gd name="connsiteY1" fmla="*/ 0 h 6857999"/>
              <a:gd name="connsiteX2" fmla="*/ 12191995 w 12191995"/>
              <a:gd name="connsiteY2" fmla="*/ 6857999 h 6857999"/>
              <a:gd name="connsiteX3" fmla="*/ 8866207 w 12191995"/>
              <a:gd name="connsiteY3" fmla="*/ 6857999 h 6857999"/>
              <a:gd name="connsiteX4" fmla="*/ 8866207 w 12191995"/>
              <a:gd name="connsiteY4" fmla="*/ 1539432 h 6857999"/>
              <a:gd name="connsiteX5" fmla="*/ 0 w 12191995"/>
              <a:gd name="connsiteY5" fmla="*/ 15394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5" h="6857999">
                <a:moveTo>
                  <a:pt x="0" y="0"/>
                </a:moveTo>
                <a:lnTo>
                  <a:pt x="12191995" y="0"/>
                </a:lnTo>
                <a:lnTo>
                  <a:pt x="12191995" y="6857999"/>
                </a:lnTo>
                <a:lnTo>
                  <a:pt x="8866207" y="6857999"/>
                </a:lnTo>
                <a:lnTo>
                  <a:pt x="8866207" y="1539432"/>
                </a:lnTo>
                <a:lnTo>
                  <a:pt x="0" y="15394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181984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78052" y="3206186"/>
            <a:ext cx="6435525" cy="2815543"/>
          </a:xfrm>
          <a:noFill/>
          <a:ln>
            <a:noFill/>
          </a:ln>
        </p:spPr>
        <p:txBody>
          <a:bodyPr lIns="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lIns="0"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3657059" cy="5185458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6" name="Shape 62">
            <a:extLst>
              <a:ext uri="{FF2B5EF4-FFF2-40B4-BE49-F238E27FC236}">
                <a16:creationId xmlns:a16="http://schemas.microsoft.com/office/drawing/2014/main" id="{9EDA533D-03E6-4B64-A81C-A6F9E3301AB5}"/>
              </a:ext>
            </a:extLst>
          </p:cNvPr>
          <p:cNvSpPr/>
          <p:nvPr userDrawn="1"/>
        </p:nvSpPr>
        <p:spPr>
          <a:xfrm rot="16200000" flipV="1">
            <a:off x="965155" y="43498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4745620" y="0"/>
            <a:ext cx="744638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987207"/>
            <a:ext cx="28378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51371" y="987208"/>
            <a:ext cx="3501106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113538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566452"/>
            <a:ext cx="5007015" cy="1440000"/>
          </a:xfrm>
          <a:solidFill>
            <a:schemeClr val="bg1"/>
          </a:solidFill>
        </p:spPr>
        <p:txBody>
          <a:bodyPr lIns="216000"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113538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A10FA-D831-43AB-9DF1-EDB14480E3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-1478756"/>
            <a:ext cx="4572000" cy="1189037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FBD120B-8377-4641-9618-9DD682652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05635"/>
            <a:ext cx="5845215" cy="1440000"/>
          </a:xfrm>
          <a:solidFill>
            <a:schemeClr val="bg1"/>
          </a:solidFill>
        </p:spPr>
        <p:txBody>
          <a:bodyPr lIns="792000"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solidFill>
            <a:schemeClr val="bg1"/>
          </a:solidFill>
        </p:spPr>
        <p:txBody>
          <a:bodyPr lIns="0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1"/>
            <a:ext cx="11353800" cy="55473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solidFill>
            <a:schemeClr val="bg1"/>
          </a:solidFill>
        </p:spPr>
        <p:txBody>
          <a:bodyPr lIns="0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53441"/>
            <a:ext cx="11353800" cy="515111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988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CAE461-C0B1-40CE-96C7-BF817A2EA3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5" cy="6857999"/>
          </a:xfrm>
          <a:custGeom>
            <a:avLst/>
            <a:gdLst>
              <a:gd name="connsiteX0" fmla="*/ 0 w 12191995"/>
              <a:gd name="connsiteY0" fmla="*/ 0 h 6857999"/>
              <a:gd name="connsiteX1" fmla="*/ 12191995 w 12191995"/>
              <a:gd name="connsiteY1" fmla="*/ 0 h 6857999"/>
              <a:gd name="connsiteX2" fmla="*/ 12191995 w 12191995"/>
              <a:gd name="connsiteY2" fmla="*/ 6857999 h 6857999"/>
              <a:gd name="connsiteX3" fmla="*/ 8866207 w 12191995"/>
              <a:gd name="connsiteY3" fmla="*/ 6857999 h 6857999"/>
              <a:gd name="connsiteX4" fmla="*/ 8866207 w 12191995"/>
              <a:gd name="connsiteY4" fmla="*/ 1539432 h 6857999"/>
              <a:gd name="connsiteX5" fmla="*/ 0 w 12191995"/>
              <a:gd name="connsiteY5" fmla="*/ 15394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5" h="6857999">
                <a:moveTo>
                  <a:pt x="0" y="0"/>
                </a:moveTo>
                <a:lnTo>
                  <a:pt x="12191995" y="0"/>
                </a:lnTo>
                <a:lnTo>
                  <a:pt x="12191995" y="6857999"/>
                </a:lnTo>
                <a:lnTo>
                  <a:pt x="8866207" y="6857999"/>
                </a:lnTo>
                <a:lnTo>
                  <a:pt x="8866207" y="1539432"/>
                </a:lnTo>
                <a:lnTo>
                  <a:pt x="0" y="15394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181984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14209" y="1203769"/>
            <a:ext cx="9563582" cy="5060062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F595BB60-922F-4254-AD20-DEA3FA4B7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208" y="339162"/>
            <a:ext cx="9563581" cy="823070"/>
          </a:xfrm>
          <a:noFill/>
        </p:spPr>
        <p:txBody>
          <a:bodyPr lIns="0"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46570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6030" y="747000"/>
            <a:ext cx="10519940" cy="5364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2677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-16640" y="0"/>
            <a:ext cx="1137043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7634288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719574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bg1"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5831840" y="0"/>
            <a:ext cx="552195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71525"/>
            <a:ext cx="4699000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Section </a:t>
            </a:r>
            <a:br>
              <a:rPr lang="en-US" dirty="0"/>
            </a:br>
            <a:r>
              <a:rPr lang="en-US" dirty="0"/>
              <a:t>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</p:spPr>
        <p:txBody>
          <a:bodyPr bIns="0" anchor="b">
            <a:noAutofit/>
          </a:bodyPr>
          <a:lstStyle>
            <a:lvl1pPr marL="0" indent="0" algn="r">
              <a:buNone/>
              <a:defRPr sz="25000">
                <a:solidFill>
                  <a:schemeClr val="bg1"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1" y="0"/>
            <a:ext cx="705612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71525"/>
            <a:ext cx="5257800" cy="1694180"/>
          </a:xfrm>
        </p:spPr>
        <p:txBody>
          <a:bodyPr lIns="0" anchor="t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8BD7D8D-4534-4674-90CD-5444E7502E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02636" y="4463007"/>
            <a:ext cx="2489200" cy="3124198"/>
          </a:xfrm>
        </p:spPr>
        <p:txBody>
          <a:bodyPr bIns="0" anchor="b">
            <a:noAutofit/>
          </a:bodyPr>
          <a:lstStyle>
            <a:lvl1pPr marL="0" indent="0" algn="r">
              <a:buNone/>
              <a:defRPr sz="25000">
                <a:solidFill>
                  <a:schemeClr val="bg1">
                    <a:lumMod val="8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42496879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C75DEA4-0A76-480D-A95E-49B8E0DD97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335647" y="3145492"/>
            <a:ext cx="2489200" cy="3124198"/>
          </a:xfrm>
        </p:spPr>
        <p:txBody>
          <a:bodyPr bIns="0" anchor="b">
            <a:noAutofit/>
          </a:bodyPr>
          <a:lstStyle>
            <a:lvl1pPr marL="0" indent="0" algn="l">
              <a:buNone/>
              <a:defRPr sz="25000">
                <a:solidFill>
                  <a:srgbClr val="5DAAB0">
                    <a:alpha val="20000"/>
                  </a:srgb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394370"/>
            <a:ext cx="7056121" cy="40692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1934210"/>
            <a:ext cx="5273040" cy="1694180"/>
          </a:xfrm>
        </p:spPr>
        <p:txBody>
          <a:bodyPr lIns="0" anchor="t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17935321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-16640" y="1"/>
            <a:ext cx="12208639" cy="49072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59" y="2691447"/>
            <a:ext cx="6272321" cy="1694180"/>
          </a:xfrm>
        </p:spPr>
        <p:txBody>
          <a:bodyPr lIns="0" anchor="b">
            <a:noAutofit/>
          </a:bodyPr>
          <a:lstStyle>
            <a:lvl1pPr algn="l"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A110188-91CF-42CE-9B0F-643DB15F9D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91826" y="2613057"/>
            <a:ext cx="2489200" cy="3124198"/>
          </a:xfrm>
        </p:spPr>
        <p:txBody>
          <a:bodyPr bIns="0" anchor="b">
            <a:noAutofit/>
          </a:bodyPr>
          <a:lstStyle>
            <a:lvl1pPr marL="0" indent="0" algn="l">
              <a:buNone/>
              <a:defRPr sz="25000">
                <a:solidFill>
                  <a:srgbClr val="3B7579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76305242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latin typeface="+mj-lt"/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00B58E1E-3AD1-467A-94AA-6578BE4756A3}"/>
              </a:ext>
            </a:extLst>
          </p:cNvPr>
          <p:cNvSpPr/>
          <p:nvPr userDrawn="1"/>
        </p:nvSpPr>
        <p:spPr>
          <a:xfrm rot="16200000" flipV="1">
            <a:off x="965155" y="1829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278528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90155" y="1042384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90155" y="2331743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0155" y="3621102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90155" y="4910461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34DECF-152F-4E39-AD49-1ADCE9F759D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41375" y="3097232"/>
            <a:ext cx="4008120" cy="2742196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>
            <a:normAutofit/>
          </a:bodyPr>
          <a:lstStyle>
            <a:lvl1pPr>
              <a:defRPr sz="4000" b="1">
                <a:latin typeface="+mj-lt"/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37508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00B58E1E-3AD1-467A-94AA-6578BE4756A3}"/>
              </a:ext>
            </a:extLst>
          </p:cNvPr>
          <p:cNvSpPr/>
          <p:nvPr userDrawn="1"/>
        </p:nvSpPr>
        <p:spPr>
          <a:xfrm rot="16200000" flipV="1">
            <a:off x="965155" y="1829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90155" y="1042384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90155" y="2331743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0155" y="3621102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90155" y="4910461"/>
            <a:ext cx="804759" cy="804759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78736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1666759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094402" y="396160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99E7C9A1-D1C2-4923-B0AE-127044646A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866207" y="0"/>
            <a:ext cx="332579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>
                <a:latin typeface="+mj-lt"/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3303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10608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57913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05218" y="2677210"/>
            <a:ext cx="804759" cy="804759"/>
          </a:xfrm>
          <a:prstGeom prst="ellipse">
            <a:avLst/>
          </a:prstGeom>
          <a:solidFill>
            <a:schemeClr val="bg1"/>
          </a:solidFill>
          <a:ln w="19050">
            <a:solidFill>
              <a:srgbClr val="1F1F26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1337302"/>
            <a:ext cx="10685257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103933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>
                <a:latin typeface="+mj-lt"/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41120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>
                <a:latin typeface="+mn-lt"/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88425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35730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883035" y="3235748"/>
            <a:ext cx="1049126" cy="1049124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018022"/>
            <a:ext cx="10685257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>
                <a:latin typeface="+mj-lt"/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n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5" name="Shape 62">
            <a:extLst>
              <a:ext uri="{FF2B5EF4-FFF2-40B4-BE49-F238E27FC236}">
                <a16:creationId xmlns:a16="http://schemas.microsoft.com/office/drawing/2014/main" id="{00B58E1E-3AD1-467A-94AA-6578BE4756A3}"/>
              </a:ext>
            </a:extLst>
          </p:cNvPr>
          <p:cNvSpPr/>
          <p:nvPr userDrawn="1"/>
        </p:nvSpPr>
        <p:spPr>
          <a:xfrm rot="16200000" flipV="1">
            <a:off x="965155" y="1152611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7422" y="1038724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800">
                <a:latin typeface="+mn-lt"/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87422" y="2330235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87422" y="3621746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87422" y="4913257"/>
            <a:ext cx="804759" cy="8047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682" y="971950"/>
            <a:ext cx="3537030" cy="2036100"/>
          </a:xfrm>
        </p:spPr>
        <p:txBody>
          <a:bodyPr lIns="0"/>
          <a:lstStyle>
            <a:lvl1pPr>
              <a:defRPr>
                <a:solidFill>
                  <a:srgbClr val="5DAAB0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76930" y="729827"/>
            <a:ext cx="1643384" cy="1643384"/>
          </a:xfrm>
          <a:prstGeom prst="ellipse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970602" y="729827"/>
            <a:ext cx="1643384" cy="1643384"/>
          </a:xfrm>
          <a:prstGeom prst="ellipse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76930" y="3646649"/>
            <a:ext cx="1643384" cy="1643384"/>
          </a:xfrm>
          <a:prstGeom prst="ellipse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70602" y="3646649"/>
            <a:ext cx="1643384" cy="1643384"/>
          </a:xfrm>
          <a:prstGeom prst="ellipse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42770" y="2823837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42770" y="2419511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44956" y="2823837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44956" y="2419511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642770" y="5740657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42770" y="5336331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544956" y="5740657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544956" y="5336331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6" name="Shape 62">
            <a:extLst>
              <a:ext uri="{FF2B5EF4-FFF2-40B4-BE49-F238E27FC236}">
                <a16:creationId xmlns:a16="http://schemas.microsoft.com/office/drawing/2014/main" id="{E2A7A773-8673-42D6-B565-4013CBE76BBD}"/>
              </a:ext>
            </a:extLst>
          </p:cNvPr>
          <p:cNvSpPr/>
          <p:nvPr userDrawn="1"/>
        </p:nvSpPr>
        <p:spPr>
          <a:xfrm rot="16200000" flipV="1">
            <a:off x="965155" y="-184909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EE8D18BE-27C3-4048-91A7-DD0F0F8D0861}"/>
              </a:ext>
            </a:extLst>
          </p:cNvPr>
          <p:cNvSpPr/>
          <p:nvPr userDrawn="1"/>
        </p:nvSpPr>
        <p:spPr>
          <a:xfrm>
            <a:off x="4190264" y="2280735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06007" y="2385012"/>
            <a:ext cx="1643384" cy="1643384"/>
          </a:xfrm>
          <a:prstGeom prst="ellipse">
            <a:avLst/>
          </a:prstGeom>
        </p:spPr>
        <p:txBody>
          <a:bodyPr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73705" y="2385012"/>
            <a:ext cx="1643384" cy="1643384"/>
          </a:xfrm>
          <a:prstGeom prst="ellipse">
            <a:avLst/>
          </a:prstGeom>
        </p:spPr>
        <p:txBody>
          <a:bodyPr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06007" y="4352707"/>
            <a:ext cx="1643384" cy="1643384"/>
          </a:xfrm>
          <a:prstGeom prst="ellipse">
            <a:avLst/>
          </a:prstGeom>
        </p:spPr>
        <p:txBody>
          <a:bodyPr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73705" y="4352707"/>
            <a:ext cx="1643384" cy="1643384"/>
          </a:xfrm>
          <a:prstGeom prst="ellipse">
            <a:avLst/>
          </a:prstGeom>
        </p:spPr>
        <p:txBody>
          <a:bodyPr>
            <a:normAutofit/>
          </a:bodyPr>
          <a:lstStyle>
            <a:lvl1pPr algn="ctr"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04731" y="3168715"/>
            <a:ext cx="2517605" cy="484146"/>
          </a:xfrm>
        </p:spPr>
        <p:txBody>
          <a:bodyPr lIns="0">
            <a:noAutofit/>
          </a:bodyPr>
          <a:lstStyle>
            <a:lvl1pPr marL="0" indent="0" algn="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04731" y="2764389"/>
            <a:ext cx="2517605" cy="382749"/>
          </a:xfrm>
        </p:spPr>
        <p:txBody>
          <a:bodyPr lIns="0" anchor="b">
            <a:noAutofit/>
          </a:bodyPr>
          <a:lstStyle>
            <a:lvl1pPr marL="0" indent="0" algn="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41403" y="3168715"/>
            <a:ext cx="2517605" cy="484146"/>
          </a:xfrm>
        </p:spPr>
        <p:txBody>
          <a:bodyPr lIns="0">
            <a:noAutofit/>
          </a:bodyPr>
          <a:lstStyle>
            <a:lvl1pPr marL="0" indent="0" algn="l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1403" y="2764389"/>
            <a:ext cx="2517605" cy="382749"/>
          </a:xfrm>
        </p:spPr>
        <p:txBody>
          <a:bodyPr lIns="0" anchor="b">
            <a:noAutofit/>
          </a:bodyPr>
          <a:lstStyle>
            <a:lvl1pPr marL="0" indent="0" algn="l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504731" y="5167572"/>
            <a:ext cx="2517605" cy="484146"/>
          </a:xfrm>
        </p:spPr>
        <p:txBody>
          <a:bodyPr lIns="0">
            <a:noAutofit/>
          </a:bodyPr>
          <a:lstStyle>
            <a:lvl1pPr marL="0" indent="0" algn="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0473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r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41403" y="5167572"/>
            <a:ext cx="2517605" cy="484146"/>
          </a:xfrm>
        </p:spPr>
        <p:txBody>
          <a:bodyPr lIns="0">
            <a:noAutofit/>
          </a:bodyPr>
          <a:lstStyle>
            <a:lvl1pPr marL="0" indent="0" algn="l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41403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l">
              <a:buNone/>
              <a:defRPr sz="1600" b="1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C623159-5A5F-49ED-8FE8-D17FB82C8BB9}"/>
              </a:ext>
            </a:extLst>
          </p:cNvPr>
          <p:cNvSpPr/>
          <p:nvPr userDrawn="1"/>
        </p:nvSpPr>
        <p:spPr>
          <a:xfrm>
            <a:off x="6157960" y="2280735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3F630FE-FEDE-4DCF-98BE-57FA329D971D}"/>
              </a:ext>
            </a:extLst>
          </p:cNvPr>
          <p:cNvSpPr/>
          <p:nvPr userDrawn="1"/>
        </p:nvSpPr>
        <p:spPr>
          <a:xfrm>
            <a:off x="4190264" y="4236857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CEE0F46-6DA2-40B8-B7F9-015FA8D24163}"/>
              </a:ext>
            </a:extLst>
          </p:cNvPr>
          <p:cNvSpPr/>
          <p:nvPr userDrawn="1"/>
        </p:nvSpPr>
        <p:spPr>
          <a:xfrm>
            <a:off x="6157960" y="4236857"/>
            <a:ext cx="1874870" cy="1874870"/>
          </a:xfrm>
          <a:prstGeom prst="ellipse">
            <a:avLst/>
          </a:prstGeom>
          <a:noFill/>
          <a:ln>
            <a:solidFill>
              <a:srgbClr val="5DAA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524172"/>
            <a:ext cx="2578099" cy="2508588"/>
          </a:xfrm>
        </p:spPr>
        <p:txBody>
          <a:bodyPr lIns="0" anchor="t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9" name="Shape 62">
            <a:extLst>
              <a:ext uri="{FF2B5EF4-FFF2-40B4-BE49-F238E27FC236}">
                <a16:creationId xmlns:a16="http://schemas.microsoft.com/office/drawing/2014/main" id="{77A2F74A-3B1A-417B-8998-62F0E7EF0E74}"/>
              </a:ext>
            </a:extLst>
          </p:cNvPr>
          <p:cNvSpPr/>
          <p:nvPr userDrawn="1"/>
        </p:nvSpPr>
        <p:spPr>
          <a:xfrm rot="16200000" flipV="1">
            <a:off x="965155" y="-703069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08475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796498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0" name="Shape 62">
            <a:extLst>
              <a:ext uri="{FF2B5EF4-FFF2-40B4-BE49-F238E27FC236}">
                <a16:creationId xmlns:a16="http://schemas.microsoft.com/office/drawing/2014/main" id="{171AB7B1-2963-43C8-84A5-2FCF188ACF42}"/>
              </a:ext>
            </a:extLst>
          </p:cNvPr>
          <p:cNvSpPr/>
          <p:nvPr userDrawn="1"/>
        </p:nvSpPr>
        <p:spPr>
          <a:xfrm rot="16200000" flipV="1">
            <a:off x="1094402" y="2525899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AA0C5BA-C2D3-4A68-8EDE-1831408789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11933381"/>
              <a:gd name="connsiteY0" fmla="*/ 0 h 6858000"/>
              <a:gd name="connsiteX1" fmla="*/ 11933381 w 11933381"/>
              <a:gd name="connsiteY1" fmla="*/ 0 h 6858000"/>
              <a:gd name="connsiteX2" fmla="*/ 11933381 w 11933381"/>
              <a:gd name="connsiteY2" fmla="*/ 6858000 h 6858000"/>
              <a:gd name="connsiteX3" fmla="*/ 0 w 11933381"/>
              <a:gd name="connsiteY3" fmla="*/ 6858000 h 6858000"/>
              <a:gd name="connsiteX4" fmla="*/ 0 w 11933381"/>
              <a:gd name="connsiteY4" fmla="*/ 5854361 h 6858000"/>
              <a:gd name="connsiteX5" fmla="*/ 8109878 w 11933381"/>
              <a:gd name="connsiteY5" fmla="*/ 5854361 h 6858000"/>
              <a:gd name="connsiteX6" fmla="*/ 8109878 w 11933381"/>
              <a:gd name="connsiteY6" fmla="*/ 1949923 h 6858000"/>
              <a:gd name="connsiteX7" fmla="*/ 0 w 11933381"/>
              <a:gd name="connsiteY7" fmla="*/ 1949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933381" h="6858000">
                <a:moveTo>
                  <a:pt x="0" y="0"/>
                </a:moveTo>
                <a:lnTo>
                  <a:pt x="11933381" y="0"/>
                </a:lnTo>
                <a:lnTo>
                  <a:pt x="11933381" y="6858000"/>
                </a:lnTo>
                <a:lnTo>
                  <a:pt x="0" y="6858000"/>
                </a:lnTo>
                <a:lnTo>
                  <a:pt x="0" y="5854361"/>
                </a:lnTo>
                <a:lnTo>
                  <a:pt x="8109878" y="5854361"/>
                </a:lnTo>
                <a:lnTo>
                  <a:pt x="8109878" y="1949923"/>
                </a:lnTo>
                <a:lnTo>
                  <a:pt x="0" y="194992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98755"/>
            <a:ext cx="3856038" cy="42354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2285" y="198755"/>
            <a:ext cx="7651115" cy="42354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648200"/>
            <a:ext cx="7651116" cy="201167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22919" y="4648200"/>
            <a:ext cx="3855721" cy="201167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373C762-8092-4F49-BC46-91BCA0557F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2430682 h 6858000"/>
              <a:gd name="connsiteX3" fmla="*/ 3823504 w 12191999"/>
              <a:gd name="connsiteY3" fmla="*/ 2430682 h 6858000"/>
              <a:gd name="connsiteX4" fmla="*/ 3823504 w 12191999"/>
              <a:gd name="connsiteY4" fmla="*/ 6335120 h 6858000"/>
              <a:gd name="connsiteX5" fmla="*/ 12191999 w 12191999"/>
              <a:gd name="connsiteY5" fmla="*/ 6335120 h 6858000"/>
              <a:gd name="connsiteX6" fmla="*/ 12191999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12191999" y="0"/>
                </a:lnTo>
                <a:lnTo>
                  <a:pt x="12191999" y="2430682"/>
                </a:lnTo>
                <a:lnTo>
                  <a:pt x="3823504" y="2430682"/>
                </a:lnTo>
                <a:lnTo>
                  <a:pt x="3823504" y="6335120"/>
                </a:lnTo>
                <a:lnTo>
                  <a:pt x="12191999" y="633512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3208" y="2870519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03209" y="3958542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0" name="Shape 62">
            <a:extLst>
              <a:ext uri="{FF2B5EF4-FFF2-40B4-BE49-F238E27FC236}">
                <a16:creationId xmlns:a16="http://schemas.microsoft.com/office/drawing/2014/main" id="{171AB7B1-2963-43C8-84A5-2FCF188ACF42}"/>
              </a:ext>
            </a:extLst>
          </p:cNvPr>
          <p:cNvSpPr/>
          <p:nvPr userDrawn="1"/>
        </p:nvSpPr>
        <p:spPr>
          <a:xfrm rot="16200000" flipV="1">
            <a:off x="4788658" y="2817190"/>
            <a:ext cx="0" cy="1930310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652B907-27B2-46E0-B157-E5617EF04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553196"/>
              <a:gd name="connsiteX1" fmla="*/ 12191999 w 12191999"/>
              <a:gd name="connsiteY1" fmla="*/ 0 h 6553196"/>
              <a:gd name="connsiteX2" fmla="*/ 12191999 w 12191999"/>
              <a:gd name="connsiteY2" fmla="*/ 6553196 h 6553196"/>
              <a:gd name="connsiteX3" fmla="*/ 9099630 w 12191999"/>
              <a:gd name="connsiteY3" fmla="*/ 6553196 h 6553196"/>
              <a:gd name="connsiteX4" fmla="*/ 9099630 w 12191999"/>
              <a:gd name="connsiteY4" fmla="*/ 2953562 h 6553196"/>
              <a:gd name="connsiteX5" fmla="*/ 731134 w 12191999"/>
              <a:gd name="connsiteY5" fmla="*/ 2953562 h 6553196"/>
              <a:gd name="connsiteX6" fmla="*/ 731134 w 12191999"/>
              <a:gd name="connsiteY6" fmla="*/ 6553196 h 6553196"/>
              <a:gd name="connsiteX7" fmla="*/ 0 w 12191999"/>
              <a:gd name="connsiteY7" fmla="*/ 6553196 h 6553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553196">
                <a:moveTo>
                  <a:pt x="0" y="0"/>
                </a:moveTo>
                <a:lnTo>
                  <a:pt x="12191999" y="0"/>
                </a:lnTo>
                <a:lnTo>
                  <a:pt x="12191999" y="6553196"/>
                </a:lnTo>
                <a:lnTo>
                  <a:pt x="9099630" y="6553196"/>
                </a:lnTo>
                <a:lnTo>
                  <a:pt x="9099630" y="2953562"/>
                </a:lnTo>
                <a:lnTo>
                  <a:pt x="731134" y="2953562"/>
                </a:lnTo>
                <a:lnTo>
                  <a:pt x="731134" y="6553196"/>
                </a:lnTo>
                <a:lnTo>
                  <a:pt x="0" y="655319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1AEE170-55AC-411A-B257-BD682DE71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0164" y="3379810"/>
            <a:ext cx="7252505" cy="891250"/>
          </a:xfrm>
        </p:spPr>
        <p:txBody>
          <a:bodyPr anchor="t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92D701DC-3803-4D06-BFB3-A9F78E4022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0165" y="4467833"/>
            <a:ext cx="7252504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9" name="Shape 62">
            <a:extLst>
              <a:ext uri="{FF2B5EF4-FFF2-40B4-BE49-F238E27FC236}">
                <a16:creationId xmlns:a16="http://schemas.microsoft.com/office/drawing/2014/main" id="{71FB5177-8D30-4482-99E2-8BFEB1D37D9E}"/>
              </a:ext>
            </a:extLst>
          </p:cNvPr>
          <p:cNvSpPr/>
          <p:nvPr userDrawn="1"/>
        </p:nvSpPr>
        <p:spPr>
          <a:xfrm rot="16200000" flipV="1">
            <a:off x="1285385" y="3006251"/>
            <a:ext cx="0" cy="2570770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4867539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965155" y="389954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4867539"/>
            <a:ext cx="2356412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137" y="2225040"/>
            <a:ext cx="3557587" cy="36680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59432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59432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59432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9432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9432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965155" y="3899540"/>
            <a:ext cx="0" cy="1930310"/>
          </a:xfrm>
          <a:prstGeom prst="line">
            <a:avLst/>
          </a:prstGeom>
          <a:ln w="1905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778137" y="0"/>
            <a:ext cx="3586162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5" r:id="rId2"/>
    <p:sldLayoutId id="2147483689" r:id="rId3"/>
    <p:sldLayoutId id="2147483684" r:id="rId4"/>
    <p:sldLayoutId id="2147483651" r:id="rId5"/>
    <p:sldLayoutId id="2147483685" r:id="rId6"/>
    <p:sldLayoutId id="2147483674" r:id="rId7"/>
    <p:sldLayoutId id="2147483690" r:id="rId8"/>
    <p:sldLayoutId id="2147483694" r:id="rId9"/>
    <p:sldLayoutId id="2147483693" r:id="rId10"/>
    <p:sldLayoutId id="2147483686" r:id="rId11"/>
    <p:sldLayoutId id="2147483703" r:id="rId12"/>
    <p:sldLayoutId id="2147483709" r:id="rId13"/>
    <p:sldLayoutId id="2147483710" r:id="rId14"/>
    <p:sldLayoutId id="2147483711" r:id="rId15"/>
    <p:sldLayoutId id="2147483712" r:id="rId16"/>
    <p:sldLayoutId id="2147483704" r:id="rId17"/>
    <p:sldLayoutId id="2147483702" r:id="rId18"/>
    <p:sldLayoutId id="2147483713" r:id="rId19"/>
    <p:sldLayoutId id="2147483714" r:id="rId20"/>
    <p:sldLayoutId id="2147483715" r:id="rId21"/>
    <p:sldLayoutId id="2147483695" r:id="rId22"/>
    <p:sldLayoutId id="2147483730" r:id="rId23"/>
    <p:sldLayoutId id="2147483698" r:id="rId24"/>
    <p:sldLayoutId id="2147483731" r:id="rId25"/>
    <p:sldLayoutId id="2147483699" r:id="rId26"/>
    <p:sldLayoutId id="2147483732" r:id="rId27"/>
    <p:sldLayoutId id="2147483700" r:id="rId28"/>
    <p:sldLayoutId id="2147483733" r:id="rId29"/>
    <p:sldLayoutId id="2147483701" r:id="rId30"/>
    <p:sldLayoutId id="2147483734" r:id="rId31"/>
    <p:sldLayoutId id="2147483696" r:id="rId32"/>
    <p:sldLayoutId id="2147483705" r:id="rId33"/>
    <p:sldLayoutId id="2147483706" r:id="rId34"/>
    <p:sldLayoutId id="2147483707" r:id="rId35"/>
    <p:sldLayoutId id="2147483708" r:id="rId36"/>
    <p:sldLayoutId id="2147483687" r:id="rId37"/>
    <p:sldLayoutId id="2147483719" r:id="rId38"/>
    <p:sldLayoutId id="2147483720" r:id="rId39"/>
    <p:sldLayoutId id="2147483718" r:id="rId40"/>
    <p:sldLayoutId id="2147483721" r:id="rId41"/>
    <p:sldLayoutId id="2147483716" r:id="rId42"/>
    <p:sldLayoutId id="2147483722" r:id="rId43"/>
    <p:sldLayoutId id="2147483723" r:id="rId44"/>
    <p:sldLayoutId id="2147483725" r:id="rId45"/>
    <p:sldLayoutId id="2147483726" r:id="rId46"/>
    <p:sldLayoutId id="2147483675" r:id="rId47"/>
    <p:sldLayoutId id="2147483677" r:id="rId48"/>
    <p:sldLayoutId id="2147483729" r:id="rId49"/>
    <p:sldLayoutId id="2147483728" r:id="rId5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01ABD-7339-4C70-82A3-696BE8EF1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 Easy Rental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49EBC96-F2B6-43D3-A761-898E1D269B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  <p:pic>
        <p:nvPicPr>
          <p:cNvPr id="13" name="Picture Placeholder 5" descr="Buildings">
            <a:extLst>
              <a:ext uri="{FF2B5EF4-FFF2-40B4-BE49-F238E27FC236}">
                <a16:creationId xmlns:a16="http://schemas.microsoft.com/office/drawing/2014/main" id="{002497D9-8F14-40C3-90A2-8264564E1F97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13" b="7813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39656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2958A9E-8215-85E1-284D-321960572E8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t="7871" b="7871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85A0BC-5F86-8605-0AC7-76430A09E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A69ACD-8077-5726-9CCB-A9A6B1037AA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Drive Easy Rental Team</a:t>
            </a:r>
          </a:p>
        </p:txBody>
      </p:sp>
    </p:spTree>
    <p:extLst>
      <p:ext uri="{BB962C8B-B14F-4D97-AF65-F5344CB8AC3E}">
        <p14:creationId xmlns:p14="http://schemas.microsoft.com/office/powerpoint/2010/main" val="326653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CC12AB6B-2397-478A-BF32-BF0AFF5D8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5" y="4867539"/>
            <a:ext cx="2727803" cy="1025525"/>
          </a:xfrm>
        </p:spPr>
        <p:txBody>
          <a:bodyPr/>
          <a:lstStyle/>
          <a:p>
            <a:r>
              <a:rPr lang="en-US" sz="3500" dirty="0"/>
              <a:t>Key Functionality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50CE80-CA72-48E8-BA6A-98B4A0501A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Login user and admin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5BAF650-FD43-47DB-AB10-61E4F4A721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Register user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F16BB79-5932-44CF-9C3A-407F484969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 rental cars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C7D62EB-2597-47CE-BB7C-6A6EAB5BC0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Book rental car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2271CFC-BF42-4890-8441-5320497A37E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Update and delete cars</a:t>
            </a:r>
          </a:p>
        </p:txBody>
      </p:sp>
      <p:pic>
        <p:nvPicPr>
          <p:cNvPr id="5" name="Picture Placeholder 4" descr="Two people sitting at a table&#10;&#10;Description automatically generated">
            <a:extLst>
              <a:ext uri="{FF2B5EF4-FFF2-40B4-BE49-F238E27FC236}">
                <a16:creationId xmlns:a16="http://schemas.microsoft.com/office/drawing/2014/main" id="{7DE76D96-D2E8-6F4E-BE03-3ADF7B81D9E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19952" r="199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73952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923AD2-76B5-3C36-C07A-F223FCB36A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The user requires to register first before accessing the drive easy rental website. </a:t>
            </a:r>
          </a:p>
          <a:p>
            <a:r>
              <a:rPr lang="en-IN" dirty="0"/>
              <a:t>The user requires to add username, email, password to register in the system.</a:t>
            </a:r>
          </a:p>
          <a:p>
            <a:r>
              <a:rPr lang="en-IN" dirty="0"/>
              <a:t>All this information will get stored in the database.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F2F440-3416-B5A6-AB34-2EADF85FB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Register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C6EED8D-D79F-3109-7AA4-C5886AF358E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32818" r="32818"/>
          <a:stretch>
            <a:fillRect/>
          </a:stretch>
        </p:blipFill>
        <p:spPr>
          <a:xfrm>
            <a:off x="543952" y="836271"/>
            <a:ext cx="4195148" cy="5185458"/>
          </a:xfrm>
        </p:spPr>
      </p:pic>
    </p:spTree>
    <p:extLst>
      <p:ext uri="{BB962C8B-B14F-4D97-AF65-F5344CB8AC3E}">
        <p14:creationId xmlns:p14="http://schemas.microsoft.com/office/powerpoint/2010/main" val="1897981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FF656-8251-540E-78C4-07C10B703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4A62B43-CA4E-F428-9975-A0D0C4DE5A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For login, user or admin can enter their information and click on login button.</a:t>
            </a:r>
          </a:p>
          <a:p>
            <a:r>
              <a:rPr lang="en-IN" dirty="0"/>
              <a:t>If the role is user then system will redirect to the user index page.</a:t>
            </a:r>
          </a:p>
          <a:p>
            <a:r>
              <a:rPr lang="en-IN" dirty="0"/>
              <a:t>If the role is admin then system will redirect to the admin index page.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CB90C9-B17B-E12D-B3D0-3330B168A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Login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ABA2401-6CAC-6150-5329-DC15EEBDB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723786"/>
            <a:ext cx="4300025" cy="406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65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59021-C0CD-4CE2-9F1B-2D9952461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51941D-E4BB-1208-60FA-6DD5ED7F23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This page shows all main information required to show the user at the start.</a:t>
            </a:r>
          </a:p>
          <a:p>
            <a:r>
              <a:rPr lang="en-IN" dirty="0"/>
              <a:t>It shows slider at top and most popular rental cars at the bottom. </a:t>
            </a:r>
          </a:p>
          <a:p>
            <a:r>
              <a:rPr lang="en-IN" dirty="0"/>
              <a:t>It has information fetched dynamically from the database.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7A2AFD-DC52-3F8E-EDA8-CB9413959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User index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D7754B-36A3-5654-6E01-666E595BE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38" y="949773"/>
            <a:ext cx="4773638" cy="495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527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A865B-4F0E-9A98-D2EE-4872F2724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F083F2-6B52-CB1E-CD60-98BF57A7FC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This page shows the cars available on rent with their information.</a:t>
            </a:r>
          </a:p>
          <a:p>
            <a:r>
              <a:rPr lang="en-IN" dirty="0"/>
              <a:t>The information like car name, price and model name shown dynamically which will get fetched from the database. </a:t>
            </a:r>
          </a:p>
          <a:p>
            <a:r>
              <a:rPr lang="en-IN" dirty="0"/>
              <a:t>The book now button will redirect user to the booking page.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320F57-CC7F-EDCD-5747-786774173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Rental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E828B9-5985-CB2A-EA71-8BE7464DD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4" y="769033"/>
            <a:ext cx="4808948" cy="34788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74A94D-4EAD-D9E6-7B91-F8BD36BEF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4" y="4201550"/>
            <a:ext cx="4698610" cy="238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843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53228-DDEE-295C-B3FD-984385264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E782D2-9B39-BFA0-D2E3-2A0FCC32CA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This page shows the car rental booking page. The user requires to add all information in the form. </a:t>
            </a:r>
          </a:p>
          <a:p>
            <a:r>
              <a:rPr lang="en-IN" dirty="0"/>
              <a:t>On clicking the confirm booking, the query is being called and the information will entered in the database.</a:t>
            </a:r>
          </a:p>
          <a:p>
            <a:r>
              <a:rPr lang="en-IN" dirty="0"/>
              <a:t>The booking is considered to be confirmed if it is added properly.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2B0DA83-E96A-351B-84E0-77DB55C5D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Booking page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077536-2CE3-B7A7-FA44-49A3DE47D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95" y="2213317"/>
            <a:ext cx="4750191" cy="369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296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139EB7-7F7A-75F2-478A-1B944AAE8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446E51A-7AC7-E4CB-DD7C-5FA4017AAC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This is the main page of the admin side where all car details have been shown.</a:t>
            </a:r>
          </a:p>
          <a:p>
            <a:r>
              <a:rPr lang="en-IN" dirty="0"/>
              <a:t>If admin wants to update then click on update and admin wants to delete then click on delete button.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203484-9C55-968E-34EC-CC7595810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Admin index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C120A2-5413-A93A-7B92-D9466B7AC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46" y="2091397"/>
            <a:ext cx="4876800" cy="436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317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5474D3-4CCC-9CDA-73B6-571B09785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9AF8EF-4014-BFF7-06A6-8D283E84AF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The information is shown in the table view where textbox is arranged in form of table.</a:t>
            </a:r>
          </a:p>
          <a:p>
            <a:r>
              <a:rPr lang="en-IN" dirty="0"/>
              <a:t>All information is fetched through the database query.</a:t>
            </a:r>
          </a:p>
          <a:p>
            <a:r>
              <a:rPr lang="en-IN" dirty="0"/>
              <a:t>Admin requires to change the already available information if required.</a:t>
            </a:r>
          </a:p>
          <a:p>
            <a:r>
              <a:rPr lang="en-IN" dirty="0"/>
              <a:t>Then click on the update button which will update the data into the database.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86B0B3-ED03-334F-1B12-044593761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Update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505462-B498-7D38-BF3D-C87295734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48" y="2159616"/>
            <a:ext cx="4783016" cy="281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754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ELT_Template01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5DAAB0"/>
      </a:accent1>
      <a:accent2>
        <a:srgbClr val="DFE3E9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_ELT_Template01">
      <a:majorFont>
        <a:latin typeface="Constant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F1EBDCD4-0DFE-4BFC-B527-76D7C1C6466B}" vid="{B36D0821-FAFD-4A44-B0A3-9261322768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clean sophisticated presentation</Template>
  <TotalTime>17</TotalTime>
  <Words>351</Words>
  <Application>Microsoft Office PowerPoint</Application>
  <PresentationFormat>Widescreen</PresentationFormat>
  <Paragraphs>38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Constantia</vt:lpstr>
      <vt:lpstr>Gill Sans</vt:lpstr>
      <vt:lpstr>Helvetica Light</vt:lpstr>
      <vt:lpstr>Office Theme</vt:lpstr>
      <vt:lpstr>Drive Easy Rental</vt:lpstr>
      <vt:lpstr>Key Functionality</vt:lpstr>
      <vt:lpstr>Register</vt:lpstr>
      <vt:lpstr>Login</vt:lpstr>
      <vt:lpstr>User index page</vt:lpstr>
      <vt:lpstr>Rental page</vt:lpstr>
      <vt:lpstr>Booking page</vt:lpstr>
      <vt:lpstr>Admin index page</vt:lpstr>
      <vt:lpstr>Update page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 Easy Rental</dc:title>
  <cp:lastModifiedBy>Sharath Chandra</cp:lastModifiedBy>
  <cp:revision>1</cp:revision>
  <dcterms:created xsi:type="dcterms:W3CDTF">2024-12-26T12:42:23Z</dcterms:created>
  <dcterms:modified xsi:type="dcterms:W3CDTF">2025-01-18T22:55:49Z</dcterms:modified>
</cp:coreProperties>
</file>

<file path=docProps/thumbnail.jpeg>
</file>